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59" r:id="rId3"/>
    <p:sldId id="269" r:id="rId4"/>
    <p:sldId id="270" r:id="rId5"/>
    <p:sldId id="256" r:id="rId6"/>
    <p:sldId id="264" r:id="rId7"/>
    <p:sldId id="263" r:id="rId8"/>
    <p:sldId id="260" r:id="rId9"/>
    <p:sldId id="262" r:id="rId10"/>
    <p:sldId id="261" r:id="rId11"/>
    <p:sldId id="266" r:id="rId12"/>
    <p:sldId id="273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19E8D-CAA0-416E-8F13-FD4A5A6FC8E3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2B957-87FF-4C8E-8D5E-5BFCDBD09F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2B957-87FF-4C8E-8D5E-5BFCDBD09F1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-152400"/>
            <a:ext cx="5105400" cy="1371600"/>
          </a:xfrm>
        </p:spPr>
        <p:txBody>
          <a:bodyPr>
            <a:noAutofit/>
          </a:bodyPr>
          <a:lstStyle/>
          <a:p>
            <a:r>
              <a:rPr lang="bn-BD" sz="16600" b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b="1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ramazan-mubarak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295400"/>
            <a:ext cx="7543800" cy="52578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C:\Documents and Settings\jsc\Desktop\im6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bn-BD" sz="9600" b="1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r>
              <a:rPr lang="bn-BD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১/রোজা অবস্থায় কিকি কাজ করা যাবেনা। 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২/কিকি কারনে রোজা ভজ্ঞ হয়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10000"/>
            </a:schemeClr>
          </a:solidFill>
        </p:spPr>
        <p:txBody>
          <a:bodyPr>
            <a:noAutofit/>
          </a:bodyPr>
          <a:lstStyle/>
          <a:p>
            <a:r>
              <a:rPr lang="bn-BD" sz="9600" b="1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9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bn-BD" sz="4000" b="1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রোজার সেহরি ও ইফতারির গু্রত্ব বর্ণনা  কর । </a:t>
            </a:r>
            <a:endParaRPr lang="en-US" sz="4000" b="1" dirty="0">
              <a:solidFill>
                <a:schemeClr val="accent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9600" b="1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800" b="1" dirty="0"/>
          </a:p>
        </p:txBody>
      </p:sp>
      <p:pic>
        <p:nvPicPr>
          <p:cNvPr id="4" name="Content Placeholder 3" descr="fl1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" y="1524000"/>
            <a:ext cx="4495799" cy="5334000"/>
          </a:xfrm>
        </p:spPr>
      </p:pic>
      <p:pic>
        <p:nvPicPr>
          <p:cNvPr id="6" name="Picture 5" descr="fl2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1447800"/>
            <a:ext cx="4648200" cy="541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blipFill>
            <a:blip r:embed="rId4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r>
              <a:rPr lang="bn-BD" b="0" dirty="0" smtClean="0"/>
              <a:t>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286000"/>
            <a:ext cx="4040188" cy="3798888"/>
          </a:xfrm>
          <a:blipFill>
            <a:blip r:embed="rId5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None/>
            </a:pPr>
            <a:r>
              <a:rPr lang="bn-BD" sz="36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মোঃ মঞ্জুরল ইসলাম </a:t>
            </a:r>
          </a:p>
          <a:p>
            <a:pPr>
              <a:buNone/>
            </a:pPr>
            <a:r>
              <a:rPr lang="bn-BD" sz="36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প্রভাষক</a:t>
            </a:r>
          </a:p>
          <a:p>
            <a:pPr>
              <a:buNone/>
            </a:pPr>
            <a:r>
              <a:rPr lang="bn-BD" sz="36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ঝিনাইগাতি মহিলা কলেজ 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blipFill>
            <a:blip r:embed="rId4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3810000"/>
          </a:xfrm>
          <a:blipFill>
            <a:blip r:embed="rId5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342900" lvl="3" indent="-342900">
              <a:buFont typeface="Arial" pitchFamily="34" charset="0"/>
              <a:buChar char="•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শ্রেনিঃ একাদশ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বিষয়ঃইসলামশিক্ষা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বিশেষ পাঠঃ রোজা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সময়ঃ৬০ মিনিট</a:t>
            </a:r>
          </a:p>
          <a:p>
            <a:pPr>
              <a:buNone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ft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0"/>
            <a:ext cx="4572000" cy="5334000"/>
          </a:xfrm>
        </p:spPr>
      </p:pic>
      <p:pic>
        <p:nvPicPr>
          <p:cNvPr id="5" name="Picture 4" descr="ifta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1524000"/>
            <a:ext cx="3962400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ifta3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1" y="304800"/>
            <a:ext cx="4648200" cy="6324600"/>
          </a:xfrm>
        </p:spPr>
      </p:pic>
      <p:pic>
        <p:nvPicPr>
          <p:cNvPr id="5" name="Picture 4" descr="ifta4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304800"/>
            <a:ext cx="4038600" cy="632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e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014663"/>
            <a:ext cx="2695575" cy="1695450"/>
          </a:xfrm>
        </p:spPr>
      </p:pic>
      <p:pic>
        <p:nvPicPr>
          <p:cNvPr id="1026" name="Picture 2" descr="C:\Documents and Settings\jsc\Desktop\manzu\2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81700" y="685800"/>
            <a:ext cx="3162300" cy="4029075"/>
          </a:xfrm>
          <a:prstGeom prst="rect">
            <a:avLst/>
          </a:prstGeom>
          <a:noFill/>
        </p:spPr>
      </p:pic>
      <p:pic>
        <p:nvPicPr>
          <p:cNvPr id="1028" name="Picture 4" descr="C:\Documents and Settings\jsc\Desktop\manzu\24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bn-BD" sz="7200" b="1" dirty="0" smtClean="0">
                <a:solidFill>
                  <a:schemeClr val="accent6">
                    <a:lumMod val="50000"/>
                  </a:schemeClr>
                </a:solidFill>
              </a:rPr>
              <a:t>শিখনফল</a:t>
            </a:r>
            <a:endParaRPr lang="en-US" sz="6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bn-BD" dirty="0" smtClean="0"/>
              <a:t> </a:t>
            </a:r>
            <a:r>
              <a:rPr lang="bn-BD" sz="4000" b="1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১। রোজা কাকে বলে বলতে পারবে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রোজা কত প্রকার বলতে পারবে </a:t>
            </a:r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r>
              <a:rPr lang="bn-BD" sz="4000" b="1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৩। রোজা কার উপর </a:t>
            </a:r>
            <a:r>
              <a:rPr lang="bn-BD" sz="4000" b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ফরজ </a:t>
            </a:r>
            <a:r>
              <a:rPr lang="bn-BD" sz="4000" b="1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ব্যাখ্যা </a:t>
            </a:r>
            <a:r>
              <a:rPr lang="bn-BD" sz="4000" b="1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করতে পারবে।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r>
              <a:rPr lang="bn-BD" sz="6600" b="1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রোজা সম্পর্কে </a:t>
            </a:r>
            <a:r>
              <a:rPr lang="bn-BD" sz="4400" b="1" u="sng" dirty="0" smtClean="0">
                <a:solidFill>
                  <a:srgbClr val="00B0F0"/>
                </a:solidFill>
              </a:rPr>
              <a:t>আলোচনা</a:t>
            </a:r>
            <a:r>
              <a:rPr lang="bn-BD" sz="4400" u="sng" dirty="0" smtClean="0">
                <a:solidFill>
                  <a:srgbClr val="00B0F0"/>
                </a:solidFill>
              </a:rPr>
              <a:t>  </a:t>
            </a:r>
            <a:endParaRPr lang="en-US" sz="4400" u="sng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jsc\Desktop\5.jpe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914400"/>
            <a:ext cx="8229600" cy="5562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 descr="C:\Documents and Settings\jsc\Desktop\psar1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381000" y="0"/>
            <a:ext cx="9677400" cy="708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78</Words>
  <Application>Microsoft Office PowerPoint</Application>
  <PresentationFormat>On-screen Show (4:3)</PresentationFormat>
  <Paragraphs>23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স্বাগতম</vt:lpstr>
      <vt:lpstr>পরিচিতি</vt:lpstr>
      <vt:lpstr>Slide 3</vt:lpstr>
      <vt:lpstr>Slide 4</vt:lpstr>
      <vt:lpstr>Slide 5</vt:lpstr>
      <vt:lpstr>শিখনফল</vt:lpstr>
      <vt:lpstr>Slide 7</vt:lpstr>
      <vt:lpstr>Slide 8</vt:lpstr>
      <vt:lpstr>Slide 9</vt:lpstr>
      <vt:lpstr>Slide 10</vt:lpstr>
      <vt:lpstr>মূল্যায়ন</vt:lpstr>
      <vt:lpstr>বাড়ির কাজ 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স্বাগতম</dc:title>
  <dc:creator/>
  <cp:lastModifiedBy>JSC</cp:lastModifiedBy>
  <cp:revision>91</cp:revision>
  <dcterms:created xsi:type="dcterms:W3CDTF">2006-08-16T00:00:00Z</dcterms:created>
  <dcterms:modified xsi:type="dcterms:W3CDTF">2013-05-25T07:58:41Z</dcterms:modified>
</cp:coreProperties>
</file>